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6" r:id="rId2"/>
    <p:sldId id="335" r:id="rId3"/>
    <p:sldId id="336" r:id="rId4"/>
    <p:sldId id="314" r:id="rId5"/>
    <p:sldId id="350" r:id="rId6"/>
    <p:sldId id="351" r:id="rId7"/>
    <p:sldId id="316" r:id="rId8"/>
    <p:sldId id="270" r:id="rId9"/>
    <p:sldId id="334" r:id="rId10"/>
    <p:sldId id="318" r:id="rId11"/>
    <p:sldId id="319" r:id="rId12"/>
    <p:sldId id="320" r:id="rId13"/>
    <p:sldId id="321" r:id="rId14"/>
    <p:sldId id="322" r:id="rId15"/>
    <p:sldId id="340" r:id="rId16"/>
    <p:sldId id="341" r:id="rId17"/>
    <p:sldId id="323" r:id="rId18"/>
    <p:sldId id="355" r:id="rId19"/>
    <p:sldId id="324" r:id="rId20"/>
    <p:sldId id="326" r:id="rId21"/>
    <p:sldId id="325" r:id="rId22"/>
    <p:sldId id="327" r:id="rId23"/>
    <p:sldId id="339" r:id="rId24"/>
    <p:sldId id="342" r:id="rId25"/>
    <p:sldId id="328" r:id="rId26"/>
    <p:sldId id="329" r:id="rId27"/>
    <p:sldId id="330" r:id="rId28"/>
    <p:sldId id="332" r:id="rId29"/>
    <p:sldId id="331" r:id="rId30"/>
    <p:sldId id="333" r:id="rId31"/>
    <p:sldId id="343" r:id="rId32"/>
    <p:sldId id="344" r:id="rId33"/>
    <p:sldId id="345" r:id="rId34"/>
    <p:sldId id="347" r:id="rId35"/>
    <p:sldId id="348" r:id="rId36"/>
    <p:sldId id="352" r:id="rId37"/>
    <p:sldId id="349" r:id="rId38"/>
    <p:sldId id="353" r:id="rId39"/>
    <p:sldId id="354" r:id="rId40"/>
  </p:sldIdLst>
  <p:sldSz cx="9144000" cy="6858000" type="screen4x3"/>
  <p:notesSz cx="6858000" cy="9945688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екция по подразбиране" id="{8448AF02-B4A2-4CA9-872B-AF299D94CF86}">
          <p14:sldIdLst>
            <p14:sldId id="256"/>
            <p14:sldId id="335"/>
            <p14:sldId id="336"/>
            <p14:sldId id="314"/>
            <p14:sldId id="350"/>
            <p14:sldId id="351"/>
            <p14:sldId id="316"/>
            <p14:sldId id="270"/>
            <p14:sldId id="334"/>
            <p14:sldId id="318"/>
            <p14:sldId id="319"/>
            <p14:sldId id="320"/>
            <p14:sldId id="321"/>
            <p14:sldId id="322"/>
            <p14:sldId id="340"/>
            <p14:sldId id="341"/>
            <p14:sldId id="323"/>
            <p14:sldId id="355"/>
            <p14:sldId id="324"/>
            <p14:sldId id="326"/>
            <p14:sldId id="325"/>
            <p14:sldId id="327"/>
            <p14:sldId id="339"/>
            <p14:sldId id="342"/>
            <p14:sldId id="328"/>
            <p14:sldId id="329"/>
            <p14:sldId id="330"/>
            <p14:sldId id="332"/>
            <p14:sldId id="331"/>
            <p14:sldId id="333"/>
            <p14:sldId id="343"/>
            <p14:sldId id="344"/>
            <p14:sldId id="345"/>
            <p14:sldId id="347"/>
            <p14:sldId id="348"/>
            <p14:sldId id="352"/>
            <p14:sldId id="349"/>
            <p14:sldId id="353"/>
            <p14:sldId id="35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A7D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 с тема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 с тема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 с тема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ъл стил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ен стил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ен стил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ен стил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ен стил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ен стил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ен стил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ъл стил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Светъл стил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ъл стил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6" d="100"/>
          <a:sy n="76" d="100"/>
        </p:scale>
        <p:origin x="-120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C1EBE-5ABE-4365-8CD1-5C4F519AB16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1DAA6-499B-4BDE-A094-C4F8DA0085C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871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1DAA6-499B-4BDE-A094-C4F8DA0085CC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602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кръглен правоъгъл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Закръглен правоъгъл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лавие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20" name="Подзаглавие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bg-BG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19" name="Контейнер за 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1" name="Контейнер за номер на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кръглен правоъгъл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Закръглен правоъгъл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кръглен правоъгъл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кръглен правоъгъл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ъгълник с един заоблен ъгъл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bg-BG"/>
              <a:t>Щракнете върху иконата, за да добавите картина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кръглен правоъгъл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Контейнер за заглавие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/>
              <a:t>Второ ниво</a:t>
            </a:r>
          </a:p>
          <a:p>
            <a:pPr lvl="2" eaLnBrk="1" latinLnBrk="0" hangingPunct="1"/>
            <a:r>
              <a:rPr kumimoji="0" lang="bg-BG"/>
              <a:t>Трето ниво</a:t>
            </a:r>
          </a:p>
          <a:p>
            <a:pPr lvl="3" eaLnBrk="1" latinLnBrk="0" hangingPunct="1"/>
            <a:r>
              <a:rPr kumimoji="0" lang="bg-BG"/>
              <a:t>Четвърто ниво</a:t>
            </a:r>
          </a:p>
          <a:p>
            <a:pPr lvl="4" eaLnBrk="1" latinLnBrk="0" hangingPunct="1"/>
            <a:r>
              <a:rPr kumimoji="0" lang="bg-BG"/>
              <a:t>Пето ниво</a:t>
            </a:r>
            <a:endParaRPr kumimoji="0" lang="en-US"/>
          </a:p>
        </p:txBody>
      </p:sp>
      <p:sp>
        <p:nvSpPr>
          <p:cNvPr id="25" name="Контейнер за 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171AA09-5F0F-40B8-B3EE-9ED5D3FD8C1F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18" name="Контейнер за долния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15B775C-81DF-4257-B38F-D31C5B4E4AEE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/>
        </p:nvSpPr>
        <p:spPr>
          <a:xfrm>
            <a:off x="1049227" y="404664"/>
            <a:ext cx="7090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Портфолио на група „Зайче“</a:t>
            </a:r>
          </a:p>
        </p:txBody>
      </p:sp>
      <p:sp>
        <p:nvSpPr>
          <p:cNvPr id="9" name="Правоъгълник 8"/>
          <p:cNvSpPr/>
          <p:nvPr/>
        </p:nvSpPr>
        <p:spPr>
          <a:xfrm>
            <a:off x="1670130" y="5013176"/>
            <a:ext cx="5514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Учители: Г.Дюлгерова</a:t>
            </a:r>
          </a:p>
          <a:p>
            <a:pPr algn="ctr"/>
            <a:r>
              <a:rPr lang="bg-B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 А.Костова</a:t>
            </a:r>
          </a:p>
          <a:p>
            <a:pPr algn="ctr"/>
            <a:r>
              <a:rPr lang="bg-BG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Пом.възп: С.Василева</a:t>
            </a:r>
          </a:p>
        </p:txBody>
      </p:sp>
      <p:pic>
        <p:nvPicPr>
          <p:cNvPr id="3074" name="Picture 2" descr="C:\Users\User\Downloads\17320374453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6" y="404664"/>
            <a:ext cx="8136904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691680" y="705829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Борис Петров Ушински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19.01.2020 год.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Виктория Ушинска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Петър Ушински</a:t>
            </a:r>
            <a:endParaRPr lang="bg-BG" sz="1600" dirty="0"/>
          </a:p>
          <a:p>
            <a:r>
              <a:rPr lang="bg-BG" dirty="0"/>
              <a:t>	</a:t>
            </a:r>
            <a:endParaRPr lang="bg-BG" sz="1600" b="1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526593"/>
            <a:ext cx="315848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2" y="2996952"/>
            <a:ext cx="4551513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40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79712" y="733346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Бояна Димитрова Дикова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10.05.2021 год.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Вероника Николова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Димитър Диков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3140968"/>
            <a:ext cx="2726432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онтейнер за съдържа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46249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16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79712" y="548680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Владислав Владислав Ранов</a:t>
            </a:r>
            <a:endParaRPr lang="bg-BG" sz="1600" dirty="0"/>
          </a:p>
          <a:p>
            <a:r>
              <a:rPr lang="bg-BG" sz="1600" dirty="0"/>
              <a:t>Дата на раждане </a:t>
            </a:r>
            <a:r>
              <a:rPr lang="bg-BG" sz="1600" dirty="0" smtClean="0"/>
              <a:t>: 12.04.2021 год.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Диана Ранова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Владислав Ранов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502829"/>
            <a:ext cx="3014464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онтейнер за съдържание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96952"/>
            <a:ext cx="3930650" cy="2947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594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051720" y="571267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Георги Георгиев Стоянов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20.05.2021 год.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Ивона Раденкова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Георги Стоянов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3175788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Контейнер за съдържа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72425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67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07704" y="548679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827584" y="1268760"/>
            <a:ext cx="501393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Дара Йорданова Анева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13.06.2020 год.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Милена Иванова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Йордан Анев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522714"/>
            <a:ext cx="2438400" cy="2736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84984"/>
            <a:ext cx="4896544" cy="2947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00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123728" y="548680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Денислав Венциславов Иванов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14.10.2020 год.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Елена Иванова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Венцислав Иванов</a:t>
            </a:r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160" y="530024"/>
            <a:ext cx="2654424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5184576" cy="3130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422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461758" y="733346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Елизабет Славкова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29.01.2022 год.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Мариета Златкова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Мартин Славков</a:t>
            </a:r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3284984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87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051720" y="733346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: Йоана Михаилова Христова</a:t>
            </a:r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09.04.2021 год.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Цветомира Цветанова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Михаил Христов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8184" y="548680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3" y="2987324"/>
            <a:ext cx="5112568" cy="3109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453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051720" y="733346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: </a:t>
            </a:r>
            <a:r>
              <a:rPr lang="bg-BG" sz="1600" dirty="0" smtClean="0"/>
              <a:t>Калин Антониов Крумов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04.07.2021 год.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Диляна Ангелова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Антон Крумов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3140968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User\Downloads\1737030220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84" y="1080591"/>
            <a:ext cx="334800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79712" y="714762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Калина Бориславова Ботева</a:t>
            </a:r>
            <a:endParaRPr lang="bg-BG" sz="1600" dirty="0"/>
          </a:p>
          <a:p>
            <a:r>
              <a:rPr lang="bg-BG" sz="1600" dirty="0"/>
              <a:t>Дата на раждане </a:t>
            </a:r>
            <a:r>
              <a:rPr lang="bg-BG" sz="1600" dirty="0" smtClean="0"/>
              <a:t>: 26.06.2021 год. 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Джоана Янчева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Борислав Ботев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502830"/>
            <a:ext cx="2954382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Контейнер за съдържание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4" y="2780928"/>
            <a:ext cx="4889347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80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1936" y="5517232"/>
            <a:ext cx="8234864" cy="936104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„Първи учебен ден“ – </a:t>
            </a:r>
            <a:br>
              <a:rPr lang="bg-BG" dirty="0" smtClean="0"/>
            </a:br>
            <a:r>
              <a:rPr lang="bg-BG" dirty="0" smtClean="0"/>
              <a:t>първа група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3" descr="C:\Users\User\Downloads\FB_IMG_1695207218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19256" cy="496855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472002" y="658986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Калоян Парлапански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13.01.2020 год.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Коцана Славкова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Атанас Парлапански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773" y="2996952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8257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131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123728" y="596319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575048" y="1314608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Карина Кристиянова Иванкова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19.07.2020 год.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Ралица Тасева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Кристиян Иванков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b="1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1700808"/>
            <a:ext cx="2726432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онтейнер за съдържание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24944"/>
            <a:ext cx="3932238" cy="2949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20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07704" y="733346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755576" y="125986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/>
              <a:t>Име на детето </a:t>
            </a:r>
            <a:r>
              <a:rPr lang="bg-BG" dirty="0" smtClean="0"/>
              <a:t>: Леон Жорж Георгиев</a:t>
            </a:r>
            <a:endParaRPr lang="bg-BG" dirty="0"/>
          </a:p>
          <a:p>
            <a:r>
              <a:rPr lang="bg-BG" dirty="0"/>
              <a:t>Дата на раждане : </a:t>
            </a:r>
            <a:r>
              <a:rPr lang="bg-BG" dirty="0" smtClean="0"/>
              <a:t>20.08.2021 год.           </a:t>
            </a:r>
          </a:p>
          <a:p>
            <a:r>
              <a:rPr lang="bg-BG" dirty="0" smtClean="0"/>
              <a:t>Име </a:t>
            </a:r>
            <a:r>
              <a:rPr lang="bg-BG" dirty="0"/>
              <a:t>на майката </a:t>
            </a:r>
            <a:r>
              <a:rPr lang="bg-BG" dirty="0" smtClean="0"/>
              <a:t>: Ваяна Тодорова</a:t>
            </a:r>
            <a:endParaRPr lang="bg-BG" dirty="0"/>
          </a:p>
          <a:p>
            <a:r>
              <a:rPr lang="bg-BG" dirty="0"/>
              <a:t>Име на бащата </a:t>
            </a:r>
            <a:r>
              <a:rPr lang="bg-BG" dirty="0" smtClean="0"/>
              <a:t>: Жорж Гео</a:t>
            </a:r>
            <a:r>
              <a:rPr lang="bg-BG" sz="1600" dirty="0" smtClean="0"/>
              <a:t>ргиев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548680"/>
            <a:ext cx="2726432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96952"/>
            <a:ext cx="4968552" cy="3271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68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123728" y="548680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Лидия Ана Солито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25.01.2020 год.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Елица Солито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Томас Солито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6136" y="502830"/>
            <a:ext cx="2726432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6" y="2996952"/>
            <a:ext cx="473602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33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619672" y="730881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Марина</a:t>
            </a:r>
            <a:r>
              <a:rPr lang="en-US" sz="1600" dirty="0" smtClean="0"/>
              <a:t> </a:t>
            </a:r>
            <a:r>
              <a:rPr lang="bg-BG" sz="1600" dirty="0" smtClean="0"/>
              <a:t>Стоилова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18.07.2020 год.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Десислава Стоилова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</a:t>
            </a:r>
            <a:r>
              <a:rPr lang="bg-BG" dirty="0" smtClean="0"/>
              <a:t>Димитър Стоилов</a:t>
            </a:r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2158" y="3068960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776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48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691680" y="548680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Мартин Пейчев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12.07.2020 год.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Кристина Цветкова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Мартин Пейчев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3140968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964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461758" y="571267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Никол Николова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17.09.2020 год.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Антония Хаджийска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Димитър Николов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b="1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773" y="3140968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23901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994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051720" y="558741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Станислав Савов Панайотов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03.01.2020 год.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Александрина Боянова</a:t>
            </a:r>
            <a:endParaRPr lang="bg-BG" sz="1600" dirty="0"/>
          </a:p>
          <a:p>
            <a:r>
              <a:rPr lang="bg-BG" sz="1600" dirty="0"/>
              <a:t>Име на бащата : Сава </a:t>
            </a:r>
            <a:r>
              <a:rPr lang="bg-BG" sz="1600" dirty="0" smtClean="0"/>
              <a:t>Панайотов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502830"/>
            <a:ext cx="2942456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4944"/>
            <a:ext cx="4896544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95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461758" y="583793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Теодор Беглички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11.06.2020 г. 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Румяна Станойкова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Илиан Беглички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773" y="3140968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18012"/>
            <a:ext cx="3456384" cy="488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440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79712" y="548680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49521" y="1234813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Хелена Красимирова Стойнева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23.02.2020 год.  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: Анелия Стойнева</a:t>
            </a:r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Красимир </a:t>
            </a:r>
            <a:r>
              <a:rPr lang="bg-BG" sz="1600" dirty="0"/>
              <a:t>Стойнев</a:t>
            </a:r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468883"/>
            <a:ext cx="2582416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0" y="2708920"/>
            <a:ext cx="5256584" cy="327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19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1"/>
          <p:cNvSpPr txBox="1">
            <a:spLocks/>
          </p:cNvSpPr>
          <p:nvPr/>
        </p:nvSpPr>
        <p:spPr>
          <a:xfrm>
            <a:off x="542644" y="5301208"/>
            <a:ext cx="8183880" cy="121775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bg-BG" dirty="0" smtClean="0"/>
              <a:t>„Първи учебен ден“-</a:t>
            </a:r>
          </a:p>
          <a:p>
            <a:pPr algn="ctr"/>
            <a:r>
              <a:rPr lang="bg-BG" dirty="0"/>
              <a:t>в</a:t>
            </a:r>
            <a:r>
              <a:rPr lang="bg-BG" dirty="0" smtClean="0"/>
              <a:t>тора група</a:t>
            </a:r>
            <a:endParaRPr lang="bg-BG" dirty="0"/>
          </a:p>
        </p:txBody>
      </p:sp>
      <p:pic>
        <p:nvPicPr>
          <p:cNvPr id="2050" name="Picture 2" descr="C:\Users\User\Downloads\17320374454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44" y="404664"/>
            <a:ext cx="81838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6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123728" y="730881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Християн Красимиров Стойнев</a:t>
            </a:r>
            <a:endParaRPr lang="bg-BG" sz="1600" dirty="0"/>
          </a:p>
          <a:p>
            <a:r>
              <a:rPr lang="bg-BG" sz="1600" dirty="0"/>
              <a:t>Дата на раждане : 23.02.2020 год.            </a:t>
            </a:r>
            <a:endParaRPr lang="bg-BG" sz="1600" dirty="0" smtClean="0"/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Анелия Стойнева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Красимир Стойнев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176" y="502830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7" y="2996952"/>
            <a:ext cx="5128097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17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19969" y="620688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Христо Христов Христов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28.10.2021 год.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Станислава Христова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Христо Христов</a:t>
            </a:r>
            <a:r>
              <a:rPr lang="bg-BG" dirty="0"/>
              <a:t>	</a:t>
            </a:r>
            <a:endParaRPr lang="bg-BG" dirty="0" smtClean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502830"/>
            <a:ext cx="2942456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Контейнер за съдържание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2" y="2924944"/>
            <a:ext cx="4641776" cy="2947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615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619672" y="733346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Яница Асенова Ангелова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29.07.2022 год.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Сузана Димитрова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Асен Ангелов   </a:t>
            </a:r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514" y="3204171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40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475084" y="548680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Ясен Яворов Василев</a:t>
            </a:r>
          </a:p>
          <a:p>
            <a:r>
              <a:rPr lang="bg-BG" sz="1600" dirty="0" smtClean="0"/>
              <a:t>Дата </a:t>
            </a:r>
            <a:r>
              <a:rPr lang="bg-BG" sz="1600" dirty="0"/>
              <a:t>на раждане : </a:t>
            </a:r>
            <a:r>
              <a:rPr lang="bg-BG" sz="1600" dirty="0" smtClean="0"/>
              <a:t>11.05.2021 год.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Бояна Василева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Явор Василев </a:t>
            </a:r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1025" y="3068960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55673"/>
            <a:ext cx="3292078" cy="4389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90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FB_IMG_169520722988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248150" cy="3167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Контейнер за съдържание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0688"/>
            <a:ext cx="3671565" cy="541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User\Downloads\FB_IMG_169520743068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248150" cy="3043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Контейнер за съдържание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980728"/>
            <a:ext cx="3744415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31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1732037445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8" y="404664"/>
            <a:ext cx="3991372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User\Downloads\1732037445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08" y="3429000"/>
            <a:ext cx="436155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C:\Users\User\Downloads\1732037445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8" y="3429000"/>
            <a:ext cx="397609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C:\Users\User\Downloads\17320374454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0051"/>
            <a:ext cx="432048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073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съдържание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3020"/>
            <a:ext cx="8640960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1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ownloads\1732037445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1732037445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8" y="332656"/>
            <a:ext cx="8559374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607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User\Downloads\1732037445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21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17898" y="3828969"/>
            <a:ext cx="27895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Галина Дюлгерова </a:t>
            </a:r>
          </a:p>
          <a:p>
            <a:pPr algn="ctr"/>
            <a:r>
              <a:rPr lang="bg-BG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старши учител</a:t>
            </a:r>
            <a:endParaRPr lang="bg-BG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5940153" y="3828969"/>
            <a:ext cx="32100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Силвия Василева</a:t>
            </a:r>
          </a:p>
          <a:p>
            <a:pPr algn="ctr"/>
            <a:r>
              <a:rPr lang="bg-BG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пом. възп.</a:t>
            </a:r>
            <a:endParaRPr lang="bg-BG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3073835" y="2321004"/>
            <a:ext cx="29963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Александра Костова </a:t>
            </a:r>
          </a:p>
          <a:p>
            <a:pPr algn="ctr"/>
            <a:r>
              <a:rPr lang="bg-BG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старши учител</a:t>
            </a:r>
            <a:endParaRPr lang="bg-BG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ASUS\Desktop\CamScanner 06-22-2020 21.08.49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" y="42379"/>
            <a:ext cx="3024000" cy="38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CamScanner 06-22-2020 21.08.49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53512"/>
            <a:ext cx="2866320" cy="378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Desktop\CamScanner 06-22-2020 21.08.49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72" y="0"/>
            <a:ext cx="2966328" cy="385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3384817" y="1268760"/>
            <a:ext cx="24785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ЕКИП НА ГРУПАТА: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045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593554" cy="4987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3744416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User\Downloads\IMG-2d37b4ac4a3da6036a4e4b1b7d992b18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24" y="1466311"/>
            <a:ext cx="3960440" cy="4770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410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4464496" cy="792088"/>
          </a:xfrm>
        </p:spPr>
        <p:txBody>
          <a:bodyPr/>
          <a:lstStyle/>
          <a:p>
            <a:r>
              <a:rPr lang="bg-BG" dirty="0" smtClean="0"/>
              <a:t>ГРУПА „ЗАЙЧЕ“</a:t>
            </a:r>
            <a:endParaRPr lang="bg-BG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930650" cy="2947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Контейнер за съдържание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932238" cy="2621492"/>
          </a:xfrm>
        </p:spPr>
      </p:pic>
    </p:spTree>
    <p:extLst>
      <p:ext uri="{BB962C8B-B14F-4D97-AF65-F5344CB8AC3E}">
        <p14:creationId xmlns:p14="http://schemas.microsoft.com/office/powerpoint/2010/main" val="26960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ДГ Първи юни\Документи\Списъци на гр.Зайче\Документи 2016-2018\Правила на група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38" y="332656"/>
            <a:ext cx="4752000" cy="600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0623" y="-36407"/>
            <a:ext cx="3634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Правила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1907904" y="3795153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</a:t>
            </a:r>
          </a:p>
        </p:txBody>
      </p:sp>
      <p:sp>
        <p:nvSpPr>
          <p:cNvPr id="4" name="Правоъгълник 3"/>
          <p:cNvSpPr/>
          <p:nvPr/>
        </p:nvSpPr>
        <p:spPr>
          <a:xfrm>
            <a:off x="5652120" y="5661248"/>
            <a:ext cx="3283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групата</a:t>
            </a:r>
          </a:p>
        </p:txBody>
      </p:sp>
    </p:spTree>
    <p:extLst>
      <p:ext uri="{BB962C8B-B14F-4D97-AF65-F5344CB8AC3E}">
        <p14:creationId xmlns:p14="http://schemas.microsoft.com/office/powerpoint/2010/main" val="286320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111552" y="548680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3203848" y="1054386"/>
            <a:ext cx="573401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Александър Викторов Борисов</a:t>
            </a:r>
            <a:endParaRPr lang="bg-BG" sz="1600" dirty="0"/>
          </a:p>
          <a:p>
            <a:r>
              <a:rPr lang="bg-BG" sz="1600" dirty="0"/>
              <a:t>Дата на раждане : </a:t>
            </a:r>
            <a:r>
              <a:rPr lang="bg-BG" sz="1600" dirty="0" smtClean="0"/>
              <a:t>23.07.2021 год.         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Кристина Борисова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Виктор Борисов</a:t>
            </a:r>
            <a:endParaRPr lang="bg-BG" sz="1600" dirty="0"/>
          </a:p>
          <a:p>
            <a:r>
              <a:rPr lang="bg-BG" dirty="0"/>
              <a:t>	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503" y="407185"/>
            <a:ext cx="24384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er\Downloads\IMG_20240307_103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12898800" cy="967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_20240307_103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12898800" cy="967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MG_20240307_103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13968000" cy="10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Контейнер за съдържание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99" y="2791678"/>
            <a:ext cx="5265465" cy="3445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4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835696" y="562553"/>
            <a:ext cx="198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dirty="0">
                <a:latin typeface="Arial" pitchFamily="34" charset="0"/>
                <a:cs typeface="Arial" pitchFamily="34" charset="0"/>
              </a:rPr>
              <a:t>Автобиография: 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494167" y="126876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/>
              <a:t>Име на детето </a:t>
            </a:r>
            <a:r>
              <a:rPr lang="bg-BG" sz="1600" dirty="0" smtClean="0"/>
              <a:t>: Ана Йоткова Миланов</a:t>
            </a:r>
            <a:endParaRPr lang="bg-BG" sz="1600" dirty="0"/>
          </a:p>
          <a:p>
            <a:r>
              <a:rPr lang="bg-BG" sz="1600" dirty="0"/>
              <a:t>Дата на раждане </a:t>
            </a:r>
            <a:r>
              <a:rPr lang="bg-BG" sz="1600" dirty="0" smtClean="0"/>
              <a:t>: 26.05.2020 год.</a:t>
            </a:r>
          </a:p>
          <a:p>
            <a:r>
              <a:rPr lang="bg-BG" sz="1600" dirty="0" smtClean="0"/>
              <a:t>Име </a:t>
            </a:r>
            <a:r>
              <a:rPr lang="bg-BG" sz="1600" dirty="0"/>
              <a:t>на майката </a:t>
            </a:r>
            <a:r>
              <a:rPr lang="bg-BG" sz="1600" dirty="0" smtClean="0"/>
              <a:t>: Десислава Миланов</a:t>
            </a:r>
            <a:endParaRPr lang="bg-BG" sz="1600" dirty="0"/>
          </a:p>
          <a:p>
            <a:r>
              <a:rPr lang="bg-BG" sz="1600" dirty="0"/>
              <a:t>Име на бащата </a:t>
            </a:r>
            <a:r>
              <a:rPr lang="bg-BG" sz="1600" dirty="0" smtClean="0"/>
              <a:t>: Йотко Миланов</a:t>
            </a:r>
            <a:endParaRPr lang="bg-BG" sz="1600" dirty="0"/>
          </a:p>
        </p:txBody>
      </p:sp>
      <p:pic>
        <p:nvPicPr>
          <p:cNvPr id="10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4" y="502829"/>
            <a:ext cx="2725832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онтейнер за съдържание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70" y="2996952"/>
            <a:ext cx="472314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5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Въ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1336</TotalTime>
  <Words>775</Words>
  <Application>Microsoft Office PowerPoint</Application>
  <PresentationFormat>Презентация на цял екран (4:3)</PresentationFormat>
  <Paragraphs>168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39</vt:i4>
      </vt:variant>
    </vt:vector>
  </HeadingPairs>
  <TitlesOfParts>
    <vt:vector size="40" baseType="lpstr">
      <vt:lpstr>Аспект</vt:lpstr>
      <vt:lpstr>Презентация на PowerPoint</vt:lpstr>
      <vt:lpstr>„Първи учебен ден“ –  първа група</vt:lpstr>
      <vt:lpstr>Презентация на PowerPoint</vt:lpstr>
      <vt:lpstr>Презентация на PowerPoint</vt:lpstr>
      <vt:lpstr>Презентация на PowerPoint</vt:lpstr>
      <vt:lpstr>ГРУПА „ЗАЙЧЕ“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Учители: Г.Дюлгерова А.Костова</dc:title>
  <dc:creator>Alexandra</dc:creator>
  <cp:lastModifiedBy>User</cp:lastModifiedBy>
  <cp:revision>188</cp:revision>
  <cp:lastPrinted>2020-10-12T16:22:15Z</cp:lastPrinted>
  <dcterms:created xsi:type="dcterms:W3CDTF">2019-10-24T10:06:02Z</dcterms:created>
  <dcterms:modified xsi:type="dcterms:W3CDTF">2025-02-27T12:21:01Z</dcterms:modified>
</cp:coreProperties>
</file>