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3" r:id="rId4"/>
    <p:sldId id="268" r:id="rId5"/>
    <p:sldId id="265" r:id="rId6"/>
    <p:sldId id="257" r:id="rId7"/>
    <p:sldId id="261" r:id="rId8"/>
    <p:sldId id="262" r:id="rId9"/>
    <p:sldId id="264" r:id="rId10"/>
    <p:sldId id="266" r:id="rId11"/>
    <p:sldId id="267" r:id="rId12"/>
    <p:sldId id="269" r:id="rId13"/>
    <p:sldId id="270" r:id="rId14"/>
    <p:sldId id="271" r:id="rId15"/>
    <p:sldId id="272" r:id="rId16"/>
    <p:sldId id="286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82" r:id="rId28"/>
    <p:sldId id="283" r:id="rId29"/>
    <p:sldId id="284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558" y="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7B640-F98C-4395-B7B8-96A700CBBD4E}" type="datetimeFigureOut">
              <a:rPr lang="bg-BG" smtClean="0"/>
              <a:t>29.11.2024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5EDB8-D147-4B98-A025-CD782785D8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9472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4">
            <a:extLst>
              <a:ext uri="{FF2B5EF4-FFF2-40B4-BE49-F238E27FC236}">
                <a16:creationId xmlns="" xmlns:a16="http://schemas.microsoft.com/office/drawing/2014/main" id="{339FD630-EF9A-C24A-859C-1DFB907E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1"/>
            <a:ext cx="9067800" cy="4952370"/>
          </a:xfrm>
          <a:prstGeom prst="rect">
            <a:avLst/>
          </a:prstGeom>
        </p:spPr>
      </p:pic>
      <p:sp>
        <p:nvSpPr>
          <p:cNvPr id="6" name="Подзаглавие 5">
            <a:extLst>
              <a:ext uri="{FF2B5EF4-FFF2-40B4-BE49-F238E27FC236}">
                <a16:creationId xmlns="" xmlns:a16="http://schemas.microsoft.com/office/drawing/2014/main" id="{2EBA197B-FDAB-984E-A63C-53750B085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1150" y="84746"/>
            <a:ext cx="8915399" cy="1625301"/>
          </a:xfrm>
        </p:spPr>
        <p:txBody>
          <a:bodyPr>
            <a:noAutofit/>
          </a:bodyPr>
          <a:lstStyle/>
          <a:p>
            <a:r>
              <a:rPr lang="bg-BG" sz="4400"/>
              <a:t>                                         Портфолио на </a:t>
            </a:r>
          </a:p>
        </p:txBody>
      </p:sp>
    </p:spTree>
    <p:extLst>
      <p:ext uri="{BB962C8B-B14F-4D97-AF65-F5344CB8AC3E}">
        <p14:creationId xmlns:p14="http://schemas.microsoft.com/office/powerpoint/2010/main" val="3880683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6858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Работна ,учебна и творческа дейност</a:t>
            </a:r>
            <a:endParaRPr lang="bg-BG" b="1" dirty="0"/>
          </a:p>
        </p:txBody>
      </p:sp>
      <p:pic>
        <p:nvPicPr>
          <p:cNvPr id="3" name="Picture 2" descr="FB_IMG_1603711758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3657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B_IMG_16037117776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38600"/>
            <a:ext cx="35814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FB_IMG_16037118183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1143000"/>
            <a:ext cx="2895600" cy="3034690"/>
          </a:xfrm>
          <a:prstGeom prst="rect">
            <a:avLst/>
          </a:prstGeom>
        </p:spPr>
      </p:pic>
      <p:pic>
        <p:nvPicPr>
          <p:cNvPr id="6" name="Picture 5" descr="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371600"/>
            <a:ext cx="3200400" cy="2530687"/>
          </a:xfrm>
          <a:prstGeom prst="rect">
            <a:avLst/>
          </a:prstGeom>
        </p:spPr>
      </p:pic>
      <p:pic>
        <p:nvPicPr>
          <p:cNvPr id="7" name="Picture 6" descr="2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4419600"/>
            <a:ext cx="4495800" cy="22785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i="1" dirty="0" smtClean="0"/>
              <a:t>Забава,танци и игри ,при нас винаги кипи</a:t>
            </a:r>
            <a:endParaRPr lang="bg-BG" i="1" dirty="0"/>
          </a:p>
        </p:txBody>
      </p:sp>
      <p:pic>
        <p:nvPicPr>
          <p:cNvPr id="3" name="Picture 2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371600"/>
            <a:ext cx="4572000" cy="2307167"/>
          </a:xfrm>
          <a:prstGeom prst="rect">
            <a:avLst/>
          </a:prstGeom>
        </p:spPr>
      </p:pic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05000"/>
            <a:ext cx="3929252" cy="2743200"/>
          </a:xfrm>
          <a:prstGeom prst="rect">
            <a:avLst/>
          </a:prstGeom>
        </p:spPr>
      </p:pic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1905000"/>
            <a:ext cx="2389547" cy="1905000"/>
          </a:xfrm>
          <a:prstGeom prst="rect">
            <a:avLst/>
          </a:prstGeom>
        </p:spPr>
      </p:pic>
      <p:pic>
        <p:nvPicPr>
          <p:cNvPr id="6" name="Picture 5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3810000"/>
            <a:ext cx="3124200" cy="2114621"/>
          </a:xfrm>
          <a:prstGeom prst="rect">
            <a:avLst/>
          </a:prstGeom>
        </p:spPr>
      </p:pic>
      <p:pic>
        <p:nvPicPr>
          <p:cNvPr id="7" name="Picture 6" descr="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735124"/>
            <a:ext cx="3505200" cy="1818076"/>
          </a:xfrm>
          <a:prstGeom prst="rect">
            <a:avLst/>
          </a:prstGeom>
        </p:spPr>
      </p:pic>
      <p:pic>
        <p:nvPicPr>
          <p:cNvPr id="9" name="Picture 8" descr="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038600"/>
            <a:ext cx="2667000" cy="2309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            </a:t>
            </a:r>
            <a:r>
              <a:rPr lang="bg-BG" b="1" dirty="0" smtClean="0"/>
              <a:t>Випуск </a:t>
            </a:r>
            <a:r>
              <a:rPr lang="bg-BG" b="1" dirty="0" smtClean="0"/>
              <a:t>2019г</a:t>
            </a:r>
            <a:br>
              <a:rPr lang="bg-BG" b="1" dirty="0" smtClean="0"/>
            </a:br>
            <a:r>
              <a:rPr lang="bg-BG" b="1" dirty="0" smtClean="0"/>
              <a:t>първия учебен ден на първа група</a:t>
            </a:r>
            <a:endParaRPr lang="bg-BG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0"/>
            <a:ext cx="8785413" cy="396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53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Растем  щастливи!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0"/>
            <a:ext cx="3846322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56231"/>
            <a:ext cx="4079383" cy="305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7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i="1" dirty="0" smtClean="0"/>
              <a:t>Празнуваме!!!</a:t>
            </a:r>
            <a:endParaRPr lang="bg-BG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4934725" cy="334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85875"/>
            <a:ext cx="4343401" cy="2443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95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Обичаме и да творим!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52600"/>
            <a:ext cx="5740400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52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Първи учебен ден на втора група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52600"/>
            <a:ext cx="74676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6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Правилата знаем ,и как да </a:t>
            </a:r>
            <a:r>
              <a:rPr lang="bg-BG" b="1" i="1" dirty="0" err="1" smtClean="0"/>
              <a:t>безопсно</a:t>
            </a:r>
            <a:r>
              <a:rPr lang="bg-BG" b="1" i="1" dirty="0" smtClean="0"/>
              <a:t> на улицата да играем.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7930"/>
            <a:ext cx="8915400" cy="422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75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Вкусно,лесно и полезно…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67056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0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И сме толерантни…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8786"/>
            <a:ext cx="7315200" cy="4453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73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g-BG" i="1" dirty="0" smtClean="0"/>
              <a:t>    </a:t>
            </a:r>
            <a:r>
              <a:rPr lang="bg-BG" sz="2800" i="1" dirty="0" smtClean="0"/>
              <a:t>С фенерчето си нося светлина ,безгрижна да е детската игра .Като щастлива мъничка звездица,аз ще се сгуша в нечия къдрица,а после ще политна към реката ,след мен ще тичат весело децата.....”</a:t>
            </a:r>
          </a:p>
          <a:p>
            <a:endParaRPr lang="bg-BG" i="1" dirty="0" smtClean="0"/>
          </a:p>
          <a:p>
            <a:endParaRPr lang="bg-BG" i="1" dirty="0" smtClean="0"/>
          </a:p>
          <a:p>
            <a:endParaRPr lang="bg-BG" i="1" dirty="0"/>
          </a:p>
        </p:txBody>
      </p:sp>
      <p:pic>
        <p:nvPicPr>
          <p:cNvPr id="6" name="Picture 5" descr="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419600"/>
            <a:ext cx="4114800" cy="176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„С обич за мама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09298"/>
            <a:ext cx="8991600" cy="508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7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Професия пожарникар</a:t>
            </a:r>
            <a:endParaRPr lang="bg-BG" b="1" i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0"/>
            <a:ext cx="7239000" cy="468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39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Що е то?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7543800" cy="445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89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8763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40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86000" y="280673"/>
            <a:ext cx="8911687" cy="1280890"/>
          </a:xfrm>
        </p:spPr>
        <p:txBody>
          <a:bodyPr/>
          <a:lstStyle/>
          <a:p>
            <a:r>
              <a:rPr lang="bg-BG" b="1" i="1" dirty="0" smtClean="0"/>
              <a:t>Любимите снимки с мама и тате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4488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0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err="1" smtClean="0"/>
              <a:t>Великденки</a:t>
            </a:r>
            <a:r>
              <a:rPr lang="bg-BG" b="1" i="1" dirty="0" smtClean="0"/>
              <a:t> </a:t>
            </a:r>
            <a:r>
              <a:rPr lang="bg-BG" b="1" i="1" dirty="0" err="1" smtClean="0"/>
              <a:t>блготворителен</a:t>
            </a:r>
            <a:r>
              <a:rPr lang="bg-BG" b="1" i="1" dirty="0" smtClean="0"/>
              <a:t> концерт базар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00400"/>
            <a:ext cx="5448300" cy="341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554956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Първия учебен ден ,вече сме 3 група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4953000" cy="220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2093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962400"/>
            <a:ext cx="4724400" cy="26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0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Миг човечност- благотворителност в групата</a:t>
            </a:r>
            <a:endParaRPr lang="bg-BG" b="1" i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1"/>
            <a:ext cx="86868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1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В очакване на Коледа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62484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19933"/>
            <a:ext cx="4091236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34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В библиотеката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609071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21665"/>
            <a:ext cx="3652313" cy="205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352800"/>
            <a:ext cx="5029200" cy="283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9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2600"/>
            <a:ext cx="2286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981200"/>
            <a:ext cx="2312432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gal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828800"/>
            <a:ext cx="2286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124200" y="381000"/>
            <a:ext cx="5843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Екип на групата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105400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Ст.учител Надя Помпулуска</a:t>
            </a:r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5105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Учител Даниела Грозданова</a:t>
            </a:r>
            <a:endParaRPr lang="bg-BG" dirty="0"/>
          </a:p>
        </p:txBody>
      </p:sp>
      <p:sp>
        <p:nvSpPr>
          <p:cNvPr id="12" name="TextBox 11"/>
          <p:cNvSpPr txBox="1"/>
          <p:nvPr/>
        </p:nvSpPr>
        <p:spPr>
          <a:xfrm>
            <a:off x="9296400" y="4953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Пом.възпитател Галина Тончева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/>
              <a:t>Моите летни спомени</a:t>
            </a:r>
            <a:endParaRPr lang="bg-BG" b="1" i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6858000" cy="422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440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8100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5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3400"/>
            <a:ext cx="7086600" cy="58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B_IMG_16037118382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11125200" cy="645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4">
            <a:extLst>
              <a:ext uri="{FF2B5EF4-FFF2-40B4-BE49-F238E27FC236}">
                <a16:creationId xmlns="" xmlns:a16="http://schemas.microsoft.com/office/drawing/2014/main" id="{777B4212-8966-374B-B8BD-1AEB1B67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41" y="679862"/>
            <a:ext cx="10160000" cy="5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1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533400"/>
            <a:ext cx="5105400" cy="1752600"/>
          </a:xfrm>
        </p:spPr>
      </p:pic>
      <p:pic>
        <p:nvPicPr>
          <p:cNvPr id="5" name="Picture 4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19400"/>
            <a:ext cx="4478017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28600"/>
            <a:ext cx="37338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733800"/>
            <a:ext cx="3581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3890">
            <a:off x="8763000" y="381000"/>
            <a:ext cx="227521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7993">
            <a:off x="6172200" y="2590800"/>
            <a:ext cx="2209800" cy="325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48200" y="381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 smtClean="0"/>
          </a:p>
          <a:p>
            <a:endParaRPr lang="bg-BG" dirty="0" smtClean="0"/>
          </a:p>
          <a:p>
            <a:r>
              <a:rPr lang="bg-BG" b="1" dirty="0" smtClean="0"/>
              <a:t>МАЛКИ АКТЬОРИ</a:t>
            </a:r>
            <a:endParaRPr lang="bg-BG" b="1" dirty="0"/>
          </a:p>
        </p:txBody>
      </p:sp>
      <p:pic>
        <p:nvPicPr>
          <p:cNvPr id="6" name="Picture 5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7327">
            <a:off x="2003491" y="181001"/>
            <a:ext cx="1878149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205">
            <a:off x="1138000" y="3262852"/>
            <a:ext cx="4212238" cy="300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609600"/>
            <a:ext cx="8915399" cy="6096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    Малки спортисти</a:t>
            </a:r>
            <a:endParaRPr lang="bg-BG" dirty="0"/>
          </a:p>
        </p:txBody>
      </p:sp>
      <p:pic>
        <p:nvPicPr>
          <p:cNvPr id="4" name="Picture 3" descr="IMG_20201023_110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524000"/>
            <a:ext cx="3810000" cy="2133600"/>
          </a:xfrm>
          <a:prstGeom prst="rect">
            <a:avLst/>
          </a:prstGeom>
        </p:spPr>
      </p:pic>
      <p:pic>
        <p:nvPicPr>
          <p:cNvPr id="6" name="Picture 5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400"/>
            <a:ext cx="3745092" cy="3657600"/>
          </a:xfrm>
          <a:prstGeom prst="rect">
            <a:avLst/>
          </a:prstGeom>
        </p:spPr>
      </p:pic>
      <p:pic>
        <p:nvPicPr>
          <p:cNvPr id="7" name="Picture 6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810000"/>
            <a:ext cx="3581399" cy="2875068"/>
          </a:xfrm>
          <a:prstGeom prst="rect">
            <a:avLst/>
          </a:prstGeom>
        </p:spPr>
      </p:pic>
      <p:pic>
        <p:nvPicPr>
          <p:cNvPr id="8" name="Picture 7" descr="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676400"/>
            <a:ext cx="2209800" cy="3124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Загатване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153</Words>
  <Application>Microsoft Office PowerPoint</Application>
  <PresentationFormat>По избор</PresentationFormat>
  <Paragraphs>32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30</vt:i4>
      </vt:variant>
    </vt:vector>
  </HeadingPairs>
  <TitlesOfParts>
    <vt:vector size="31" baseType="lpstr">
      <vt:lpstr>Загатване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  Малки спортисти</vt:lpstr>
      <vt:lpstr>Презентация на PowerPoint</vt:lpstr>
      <vt:lpstr>Забава,танци и игри ,при нас винаги кипи</vt:lpstr>
      <vt:lpstr>              Випуск 2019г първия учебен ден на първа група</vt:lpstr>
      <vt:lpstr>Растем  щастливи!</vt:lpstr>
      <vt:lpstr>Празнуваме!!!</vt:lpstr>
      <vt:lpstr>Обичаме и да творим!</vt:lpstr>
      <vt:lpstr>Първи учебен ден на втора група</vt:lpstr>
      <vt:lpstr>Правилата знаем ,и как да безопсно на улицата да играем.</vt:lpstr>
      <vt:lpstr>Вкусно,лесно и полезно…</vt:lpstr>
      <vt:lpstr>И сме толерантни…</vt:lpstr>
      <vt:lpstr>„С обич за мама“</vt:lpstr>
      <vt:lpstr>Професия пожарникар</vt:lpstr>
      <vt:lpstr>Що е то?</vt:lpstr>
      <vt:lpstr>Презентация на PowerPoint</vt:lpstr>
      <vt:lpstr>Любимите снимки с мама и тате</vt:lpstr>
      <vt:lpstr>Великденки блготворителен концерт базар</vt:lpstr>
      <vt:lpstr>Първия учебен ден ,вече сме 3 група</vt:lpstr>
      <vt:lpstr>Миг човечност- благотворителност в групата</vt:lpstr>
      <vt:lpstr>В очакване на Коледа</vt:lpstr>
      <vt:lpstr>В библиотеката</vt:lpstr>
      <vt:lpstr>Моите летни спомени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359883455304</dc:creator>
  <cp:lastModifiedBy>User</cp:lastModifiedBy>
  <cp:revision>37</cp:revision>
  <dcterms:created xsi:type="dcterms:W3CDTF">2020-08-05T05:53:36Z</dcterms:created>
  <dcterms:modified xsi:type="dcterms:W3CDTF">2024-11-29T11:37:19Z</dcterms:modified>
</cp:coreProperties>
</file>