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лавие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9" name="Подзаглавие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g-BG" smtClean="0"/>
              <a:t>Щракнете за редакция стил подзагл. обр.</a:t>
            </a:r>
            <a:endParaRPr kumimoji="0" lang="en-US"/>
          </a:p>
        </p:txBody>
      </p:sp>
      <p:sp>
        <p:nvSpPr>
          <p:cNvPr id="28" name="Контейнер за 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29055C5-67AC-459D-A8A9-A6DE23FC0BFC}" type="datetimeFigureOut">
              <a:rPr lang="bg-BG" smtClean="0"/>
              <a:t>19.3.2020 г.</a:t>
            </a:fld>
            <a:endParaRPr lang="bg-BG"/>
          </a:p>
        </p:txBody>
      </p:sp>
      <p:sp>
        <p:nvSpPr>
          <p:cNvPr id="17" name="Контейнер за долния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bg-BG"/>
          </a:p>
        </p:txBody>
      </p:sp>
      <p:sp>
        <p:nvSpPr>
          <p:cNvPr id="10" name="Правоъгъл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авоъгъл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авоъгъл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 съединение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аво съединение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аво съединение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аво съединение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аво съединение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аво съединение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авоъгъл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Контейнер за номер на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BFCFF0F-2580-4D00-B9DE-1A8A773EFDA2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55C5-67AC-459D-A8A9-A6DE23FC0BFC}" type="datetimeFigureOut">
              <a:rPr lang="bg-BG" smtClean="0"/>
              <a:t>19.3.2020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CFF0F-2580-4D00-B9DE-1A8A773EFDA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55C5-67AC-459D-A8A9-A6DE23FC0BFC}" type="datetimeFigureOut">
              <a:rPr lang="bg-BG" smtClean="0"/>
              <a:t>19.3.2020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CFF0F-2580-4D00-B9DE-1A8A773EFDA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8" name="Контейнер за съдържани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29055C5-67AC-459D-A8A9-A6DE23FC0BFC}" type="datetimeFigureOut">
              <a:rPr lang="bg-BG" smtClean="0"/>
              <a:t>19.3.2020 г.</a:t>
            </a:fld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BFCFF0F-2580-4D00-B9DE-1A8A773EFDA2}" type="slidenum">
              <a:rPr lang="bg-BG" smtClean="0"/>
              <a:t>‹#›</a:t>
            </a:fld>
            <a:endParaRPr lang="bg-BG"/>
          </a:p>
        </p:txBody>
      </p:sp>
      <p:sp>
        <p:nvSpPr>
          <p:cNvPr id="10" name="Контейнер за долния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29055C5-67AC-459D-A8A9-A6DE23FC0BFC}" type="datetimeFigureOut">
              <a:rPr lang="bg-BG" smtClean="0"/>
              <a:t>19.3.2020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bg-BG"/>
          </a:p>
        </p:txBody>
      </p:sp>
      <p:sp>
        <p:nvSpPr>
          <p:cNvPr id="9" name="Правоъгъл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авоъгъл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аво съединение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аво съединение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аво съединение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аво съединение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аво съединение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авоъгъл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аво съединение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BFCFF0F-2580-4D00-B9DE-1A8A773EFDA2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55C5-67AC-459D-A8A9-A6DE23FC0BFC}" type="datetimeFigureOut">
              <a:rPr lang="bg-BG" smtClean="0"/>
              <a:t>19.3.2020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CFF0F-2580-4D00-B9DE-1A8A773EFDA2}" type="slidenum">
              <a:rPr lang="bg-BG" smtClean="0"/>
              <a:t>‹#›</a:t>
            </a:fld>
            <a:endParaRPr lang="bg-BG"/>
          </a:p>
        </p:txBody>
      </p:sp>
      <p:sp>
        <p:nvSpPr>
          <p:cNvPr id="9" name="Контейнер за съдържани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55C5-67AC-459D-A8A9-A6DE23FC0BFC}" type="datetimeFigureOut">
              <a:rPr lang="bg-BG" smtClean="0"/>
              <a:t>19.3.2020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CFF0F-2580-4D00-B9DE-1A8A773EFDA2}" type="slidenum">
              <a:rPr lang="bg-BG" smtClean="0"/>
              <a:t>‹#›</a:t>
            </a:fld>
            <a:endParaRPr lang="bg-BG"/>
          </a:p>
        </p:txBody>
      </p:sp>
      <p:sp>
        <p:nvSpPr>
          <p:cNvPr id="11" name="Контейнер за съдържани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3" name="Контейнер за съдържани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2" name="Текстов контейне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14" name="Текстов контейне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6" name="Контейнер за 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29055C5-67AC-459D-A8A9-A6DE23FC0BFC}" type="datetimeFigureOut">
              <a:rPr lang="bg-BG" smtClean="0"/>
              <a:t>19.3.2020 г.</a:t>
            </a:fld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BFCFF0F-2580-4D00-B9DE-1A8A773EFDA2}" type="slidenum">
              <a:rPr lang="bg-BG" smtClean="0"/>
              <a:t>‹#›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055C5-67AC-459D-A8A9-A6DE23FC0BFC}" type="datetimeFigureOut">
              <a:rPr lang="bg-BG" smtClean="0"/>
              <a:t>19.3.2020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CFF0F-2580-4D00-B9DE-1A8A773EFDA2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аво съединение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8" name="Право съединение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аво съединение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авоъгъл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аво съединение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Контейнер за съдържани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21" name="Контейнер за 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29055C5-67AC-459D-A8A9-A6DE23FC0BFC}" type="datetimeFigureOut">
              <a:rPr lang="bg-BG" smtClean="0"/>
              <a:t>19.3.2020 г.</a:t>
            </a:fld>
            <a:endParaRPr lang="bg-BG"/>
          </a:p>
        </p:txBody>
      </p:sp>
      <p:sp>
        <p:nvSpPr>
          <p:cNvPr id="22" name="Контейнер за номер на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BFCFF0F-2580-4D00-B9DE-1A8A773EFDA2}" type="slidenum">
              <a:rPr lang="bg-BG" smtClean="0"/>
              <a:t>‹#›</a:t>
            </a:fld>
            <a:endParaRPr lang="bg-BG"/>
          </a:p>
        </p:txBody>
      </p:sp>
      <p:sp>
        <p:nvSpPr>
          <p:cNvPr id="23" name="Контейнер за долния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bg-BG" smtClean="0"/>
              <a:t>Щракнете върху иконата, за да добавите картина</a:t>
            </a:r>
            <a:endParaRPr kumimoji="0" lang="en-US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10" name="Право съединение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аво съединение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аво съединение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аво съединение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Контейнер за 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29055C5-67AC-459D-A8A9-A6DE23FC0BFC}" type="datetimeFigureOut">
              <a:rPr lang="bg-BG" smtClean="0"/>
              <a:t>19.3.2020 г.</a:t>
            </a:fld>
            <a:endParaRPr lang="bg-BG"/>
          </a:p>
        </p:txBody>
      </p:sp>
      <p:sp>
        <p:nvSpPr>
          <p:cNvPr id="18" name="Контейнер за номер на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BFCFF0F-2580-4D00-B9DE-1A8A773EFDA2}" type="slidenum">
              <a:rPr lang="bg-BG" smtClean="0"/>
              <a:t>‹#›</a:t>
            </a:fld>
            <a:endParaRPr lang="bg-BG"/>
          </a:p>
        </p:txBody>
      </p:sp>
      <p:sp>
        <p:nvSpPr>
          <p:cNvPr id="21" name="Контейнер за долния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аво съединение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Контейнер за заглавие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13" name="Текстов контейне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kumimoji="0" lang="bg-BG" smtClean="0"/>
              <a:t>Второ ниво</a:t>
            </a:r>
          </a:p>
          <a:p>
            <a:pPr lvl="2" eaLnBrk="1" latinLnBrk="0" hangingPunct="1"/>
            <a:r>
              <a:rPr kumimoji="0" lang="bg-BG" smtClean="0"/>
              <a:t>Трето ниво</a:t>
            </a:r>
          </a:p>
          <a:p>
            <a:pPr lvl="3" eaLnBrk="1" latinLnBrk="0" hangingPunct="1"/>
            <a:r>
              <a:rPr kumimoji="0" lang="bg-BG" smtClean="0"/>
              <a:t>Четвърто ниво</a:t>
            </a:r>
          </a:p>
          <a:p>
            <a:pPr lvl="4" eaLnBrk="1" latinLnBrk="0" hangingPunct="1"/>
            <a:r>
              <a:rPr kumimoji="0" lang="bg-BG" smtClean="0"/>
              <a:t>Пето ниво</a:t>
            </a:r>
            <a:endParaRPr kumimoji="0" lang="en-US"/>
          </a:p>
        </p:txBody>
      </p:sp>
      <p:sp>
        <p:nvSpPr>
          <p:cNvPr id="14" name="Контейнер за 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29055C5-67AC-459D-A8A9-A6DE23FC0BFC}" type="datetimeFigureOut">
              <a:rPr lang="bg-BG" smtClean="0"/>
              <a:t>19.3.2020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bg-BG"/>
          </a:p>
        </p:txBody>
      </p:sp>
      <p:sp>
        <p:nvSpPr>
          <p:cNvPr id="7" name="Право съединение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авоъгъл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аво съединение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Контейнер за номер на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BFCFF0F-2580-4D00-B9DE-1A8A773EFDA2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profile.php?id=100001625012599" TargetMode="External"/><Relationship Id="rId2" Type="http://schemas.openxmlformats.org/officeDocument/2006/relationships/hyperlink" Target="mailto:n_toneva11@abv.b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1192088" y="620688"/>
            <a:ext cx="7772400" cy="2088231"/>
          </a:xfrm>
        </p:spPr>
        <p:txBody>
          <a:bodyPr/>
          <a:lstStyle/>
          <a:p>
            <a:pPr algn="ctr"/>
            <a:r>
              <a:rPr lang="bg-B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да разговаряме с децата за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Light" pitchFamily="34" charset="0"/>
              </a:rPr>
              <a:t>COVID-19</a:t>
            </a:r>
            <a:endParaRPr lang="bg-B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2915816" y="3356992"/>
            <a:ext cx="4608512" cy="1728192"/>
          </a:xfrm>
        </p:spPr>
        <p:txBody>
          <a:bodyPr>
            <a:normAutofit/>
          </a:bodyPr>
          <a:lstStyle/>
          <a:p>
            <a:r>
              <a:rPr lang="bg-BG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Съвети за родители</a:t>
            </a:r>
            <a:endParaRPr lang="bg-BG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14528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76808" y="27463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bg-BG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се страхувайте да говорите за </a:t>
            </a:r>
            <a:r>
              <a:rPr lang="bg-BG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коронавируса</a:t>
            </a:r>
            <a:endParaRPr lang="bg-B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776808" y="1723600"/>
            <a:ext cx="7467600" cy="4873752"/>
          </a:xfrm>
        </p:spPr>
        <p:txBody>
          <a:bodyPr>
            <a:normAutofit/>
          </a:bodyPr>
          <a:lstStyle/>
          <a:p>
            <a:pPr algn="just"/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Повечето деца са чували за вируса или са виждали хора, носещи маски за лице.</a:t>
            </a:r>
          </a:p>
          <a:p>
            <a:pPr algn="just"/>
            <a:endParaRPr lang="bg-BG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действителност децата се притесняват повече, ако не говорим за нещо.</a:t>
            </a:r>
          </a:p>
          <a:p>
            <a:pPr marL="114300" indent="0" algn="just">
              <a:buNone/>
            </a:pPr>
            <a:endParaRPr lang="bg-BG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Целта е детето да бъде информирано по подходящ начин на фона на всичко, което се говори в момента.</a:t>
            </a:r>
          </a:p>
          <a:p>
            <a:pPr algn="just"/>
            <a:endParaRPr lang="bg-B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707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26128" y="552388"/>
            <a:ext cx="8260672" cy="1292436"/>
          </a:xfrm>
        </p:spPr>
        <p:txBody>
          <a:bodyPr>
            <a:normAutofit/>
          </a:bodyPr>
          <a:lstStyle/>
          <a:p>
            <a:pPr algn="ctr"/>
            <a:r>
              <a:rPr lang="bg-BG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Давайте подходяща информация за развитието на детето</a:t>
            </a:r>
            <a:endParaRPr lang="bg-B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395536" y="2348880"/>
            <a:ext cx="8229600" cy="3777283"/>
          </a:xfrm>
        </p:spPr>
        <p:txBody>
          <a:bodyPr/>
          <a:lstStyle/>
          <a:p>
            <a:pPr algn="just"/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давайте много информация, която да се окаже прекалена.</a:t>
            </a:r>
          </a:p>
          <a:p>
            <a:pPr algn="just"/>
            <a:endParaRPr lang="bg-BG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bg-BG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bg-BG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Отговаряйте на въпроси, които детето задава, точно и ясно.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280198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04800" y="490662"/>
            <a:ext cx="7467600" cy="850106"/>
          </a:xfrm>
        </p:spPr>
        <p:txBody>
          <a:bodyPr>
            <a:normAutofit/>
          </a:bodyPr>
          <a:lstStyle/>
          <a:p>
            <a:pPr algn="ctr"/>
            <a:r>
              <a:rPr lang="bg-BG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Следвайте думите на детето</a:t>
            </a:r>
            <a:endParaRPr lang="bg-B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848816" y="2011632"/>
            <a:ext cx="7467600" cy="4873752"/>
          </a:xfrm>
        </p:spPr>
        <p:txBody>
          <a:bodyPr>
            <a:normAutofit/>
          </a:bodyPr>
          <a:lstStyle/>
          <a:p>
            <a:pPr algn="just"/>
            <a:r>
              <a:rPr lang="bg-B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Бъдете активни и окуражете детето си да каже всичко, което е чуло за </a:t>
            </a:r>
            <a:r>
              <a:rPr lang="bg-B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коронав</a:t>
            </a:r>
            <a:r>
              <a:rPr lang="bg-B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ир</a:t>
            </a:r>
            <a:r>
              <a:rPr lang="bg-B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уса</a:t>
            </a:r>
            <a:r>
              <a:rPr lang="bg-B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/>
            <a:endParaRPr lang="bg-B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bg-B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Говорете за това как се чувства.</a:t>
            </a:r>
          </a:p>
          <a:p>
            <a:pPr algn="just"/>
            <a:endParaRPr lang="bg-B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bg-B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Целта на говоренето е да се избегнат плашещите фантазии, които може да се появят около темата.</a:t>
            </a:r>
            <a:endParaRPr lang="bg-B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87098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76808" y="557808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bg-BG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 управляваме собствената си тревожност</a:t>
            </a:r>
            <a:endParaRPr lang="bg-B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776808" y="2472280"/>
            <a:ext cx="7467600" cy="4485112"/>
          </a:xfrm>
        </p:spPr>
        <p:txBody>
          <a:bodyPr/>
          <a:lstStyle/>
          <a:p>
            <a:pPr algn="just"/>
            <a:r>
              <a:rPr lang="bg-B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Когато се чувствате тревожни, това не е моментът да говорите с детето си за ситуацията с корона вируса.</a:t>
            </a:r>
          </a:p>
          <a:p>
            <a:pPr marL="0" indent="0" algn="just">
              <a:buNone/>
            </a:pPr>
            <a:endParaRPr lang="bg-B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bg-B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Отделете време, за да се почувствате по-добре, а след това проведете разговор с детето си и се опитайте да отговорите на въпросите му.</a:t>
            </a:r>
            <a:endParaRPr lang="bg-B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02442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 бъдем успокояващи</a:t>
            </a:r>
            <a:endParaRPr lang="bg-B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776808" y="2083640"/>
            <a:ext cx="7611616" cy="4873752"/>
          </a:xfrm>
        </p:spPr>
        <p:txBody>
          <a:bodyPr>
            <a:normAutofit/>
          </a:bodyPr>
          <a:lstStyle/>
          <a:p>
            <a:pPr algn="just"/>
            <a:r>
              <a:rPr lang="bg-B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Полезно е детето да бъде успокоено за това, че грипът е много по-често срещан и в действителност децата имат по-леки симптоми.</a:t>
            </a:r>
          </a:p>
          <a:p>
            <a:pPr algn="just"/>
            <a:endParaRPr lang="bg-B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r>
              <a:rPr lang="bg-B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 не </a:t>
            </a:r>
            <a:r>
              <a:rPr lang="bg-B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забравяме:</a:t>
            </a:r>
          </a:p>
          <a:p>
            <a:pPr marL="0" indent="0" algn="just">
              <a:buNone/>
            </a:pPr>
            <a:r>
              <a:rPr lang="bg-B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Страхът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гневът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тревогата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нормални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pPr marL="0" indent="0" algn="just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естествени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необичайни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ситуации.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Всичко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pPr marL="0" indent="0" algn="just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това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отминава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Психиката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се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пренастройва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към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marL="0" indent="0" algn="just">
              <a:buNone/>
            </a:pP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новите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обстоятелства</a:t>
            </a:r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137160" indent="0">
              <a:buNone/>
            </a:pPr>
            <a:endParaRPr lang="bg-B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58194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95023" y="548680"/>
            <a:ext cx="6965245" cy="864096"/>
          </a:xfrm>
        </p:spPr>
        <p:txBody>
          <a:bodyPr/>
          <a:lstStyle/>
          <a:p>
            <a:pPr algn="ctr"/>
            <a:r>
              <a:rPr lang="bg-BG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Предпазни мерки</a:t>
            </a:r>
            <a:endParaRPr lang="bg-B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611560" y="1927019"/>
            <a:ext cx="7920880" cy="4382301"/>
          </a:xfrm>
        </p:spPr>
        <p:txBody>
          <a:bodyPr>
            <a:normAutofit/>
          </a:bodyPr>
          <a:lstStyle/>
          <a:p>
            <a:r>
              <a:rPr lang="bg-B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Важен начин да успокоим децата е да наблегнем на предпазните мерки, които да трябва да предприемем:</a:t>
            </a:r>
          </a:p>
          <a:p>
            <a:r>
              <a:rPr lang="bg-B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Измиване на ръцете със сапун и вода в продължение на 20 секунди.</a:t>
            </a:r>
          </a:p>
          <a:p>
            <a:r>
              <a:rPr lang="bg-B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Покажете им как правилно да покриват устата си с лакът, когато кашлят или кихат.</a:t>
            </a:r>
          </a:p>
          <a:p>
            <a:r>
              <a:rPr lang="bg-B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Обяснете, че е добре да спазваме дистанция от другите хора.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358796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2123728" y="1772816"/>
            <a:ext cx="6172200" cy="2448272"/>
          </a:xfrm>
        </p:spPr>
        <p:txBody>
          <a:bodyPr>
            <a:normAutofit/>
          </a:bodyPr>
          <a:lstStyle/>
          <a:p>
            <a:pPr marL="18288" lvl="0">
              <a:lnSpc>
                <a:spcPts val="2300"/>
              </a:lnSpc>
              <a:spcBef>
                <a:spcPts val="0"/>
              </a:spcBef>
            </a:pPr>
            <a:r>
              <a:rPr lang="bg-BG" sz="2000" b="0" cap="none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+mn-ea"/>
                <a:cs typeface="+mn-cs"/>
              </a:rPr>
              <a:t>Предоставям личния си телефон: 0895 760839,</a:t>
            </a:r>
            <a:br>
              <a:rPr lang="bg-BG" sz="2000" b="0" cap="none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+mn-ea"/>
                <a:cs typeface="+mn-cs"/>
              </a:rPr>
            </a:br>
            <a:r>
              <a:rPr lang="bg-BG" sz="2000" b="0" cap="none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+mn-ea"/>
                <a:cs typeface="+mn-cs"/>
              </a:rPr>
              <a:t>Имейла си: </a:t>
            </a:r>
            <a:r>
              <a:rPr lang="en-US" sz="2000" b="0" cap="none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+mn-ea"/>
                <a:cs typeface="+mn-cs"/>
                <a:hlinkClick r:id="rId2"/>
              </a:rPr>
              <a:t>n_toneva11@abv.bg</a:t>
            </a:r>
            <a:r>
              <a:rPr lang="bg-BG" sz="2000" b="0" cap="none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+mn-ea"/>
                <a:cs typeface="+mn-cs"/>
              </a:rPr>
              <a:t>,</a:t>
            </a:r>
            <a:br>
              <a:rPr lang="bg-BG" sz="2000" b="0" cap="none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+mn-ea"/>
                <a:cs typeface="+mn-cs"/>
              </a:rPr>
            </a:br>
            <a:r>
              <a:rPr lang="bg-BG" sz="2000" b="0" cap="none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+mn-ea"/>
                <a:cs typeface="+mn-cs"/>
              </a:rPr>
              <a:t>Както и </a:t>
            </a:r>
            <a:r>
              <a:rPr lang="bg-BG" sz="2000" b="0" cap="none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+mn-ea"/>
                <a:cs typeface="+mn-cs"/>
              </a:rPr>
              <a:t>фейсбук</a:t>
            </a:r>
            <a:r>
              <a:rPr lang="bg-BG" sz="2000" b="0" cap="none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+mn-ea"/>
                <a:cs typeface="+mn-cs"/>
              </a:rPr>
              <a:t> профила си за връзка: </a:t>
            </a:r>
            <a:r>
              <a:rPr lang="en-US" sz="2000" b="0" cap="none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+mn-ea"/>
                <a:cs typeface="+mn-cs"/>
                <a:hlinkClick r:id="rId3"/>
              </a:rPr>
              <a:t>https://www.facebook.com/profile.php?id=100001625012599</a:t>
            </a:r>
            <a:r>
              <a:rPr lang="bg-BG" sz="2000" b="0" cap="none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+mn-ea"/>
                <a:cs typeface="+mn-cs"/>
              </a:rPr>
              <a:t/>
            </a:r>
            <a:br>
              <a:rPr lang="bg-BG" sz="2000" b="0" cap="none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+mn-ea"/>
                <a:cs typeface="+mn-cs"/>
              </a:rPr>
            </a:br>
            <a:r>
              <a:rPr lang="bg-BG" sz="2000" cap="none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+mn-ea"/>
                <a:cs typeface="+mn-cs"/>
              </a:rPr>
              <a:t>Надежда Томова </a:t>
            </a:r>
            <a:r>
              <a:rPr lang="bg-BG" sz="2000" b="0" cap="none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+mn-ea"/>
                <a:cs typeface="+mn-cs"/>
              </a:rPr>
              <a:t>– училищен психолог</a:t>
            </a:r>
            <a:r>
              <a:rPr lang="en-US" sz="2000" b="0" cap="none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+mn-ea"/>
                <a:cs typeface="+mn-cs"/>
              </a:rPr>
              <a:t/>
            </a:r>
            <a:br>
              <a:rPr lang="en-US" sz="2000" b="0" cap="none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anose="030F0702030302020204" pitchFamily="66" charset="0"/>
                <a:ea typeface="+mn-ea"/>
                <a:cs typeface="+mn-cs"/>
              </a:rPr>
            </a:br>
            <a:endParaRPr lang="bg-B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sz="1400" b="0" i="1" cap="small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Препоръките са на Джейми </a:t>
            </a:r>
            <a:r>
              <a:rPr lang="bg-BG" sz="1400" b="0" i="1" cap="small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Хауард</a:t>
            </a:r>
            <a:r>
              <a:rPr lang="bg-BG" sz="1400" b="0" i="1" cap="small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, доктор по медицина, детски психолог от </a:t>
            </a:r>
            <a:r>
              <a:rPr lang="en-US" sz="1400" b="0" i="1" cap="small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Child Mind Institute</a:t>
            </a:r>
            <a:endParaRPr lang="bg-BG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800377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искани">
  <a:themeElements>
    <a:clrScheme name="Изискани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Изискани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зискани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90</TotalTime>
  <Words>335</Words>
  <Application>Microsoft Office PowerPoint</Application>
  <PresentationFormat>Презентация на цял екран (4:3)</PresentationFormat>
  <Paragraphs>38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8</vt:i4>
      </vt:variant>
    </vt:vector>
  </HeadingPairs>
  <TitlesOfParts>
    <vt:vector size="9" baseType="lpstr">
      <vt:lpstr>Изискани</vt:lpstr>
      <vt:lpstr>Как да разговаряме с децата за COVID-19</vt:lpstr>
      <vt:lpstr>Не се страхувайте да говорите за коронавируса</vt:lpstr>
      <vt:lpstr>Давайте подходяща информация за развитието на детето</vt:lpstr>
      <vt:lpstr>Следвайте думите на детето</vt:lpstr>
      <vt:lpstr>Да управляваме собствената си тревожност</vt:lpstr>
      <vt:lpstr>Да бъдем успокояващи</vt:lpstr>
      <vt:lpstr>Предпазни мерки</vt:lpstr>
      <vt:lpstr>Предоставям личния си телефон: 0895 760839, Имейла си: n_toneva11@abv.bg, Както и фейсбук профила си за връзка: https://www.facebook.com/profile.php?id=100001625012599 Надежда Томова – училищен психолог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да разговаряме с децата за COVID-19</dc:title>
  <dc:creator>pc</dc:creator>
  <cp:lastModifiedBy>Потребител на Windows</cp:lastModifiedBy>
  <cp:revision>13</cp:revision>
  <dcterms:created xsi:type="dcterms:W3CDTF">2020-03-18T11:02:23Z</dcterms:created>
  <dcterms:modified xsi:type="dcterms:W3CDTF">2020-03-18T22:34:54Z</dcterms:modified>
</cp:coreProperties>
</file>